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b8f9f001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b8f9f001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b8f9f001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b8f9f001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8f9f001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b8f9f001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b8f9f001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b8f9f001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b8f9f001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b8f9f001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50" y="0"/>
            <a:ext cx="8814749" cy="49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CANVAS Tips and Tricks</a:t>
            </a:r>
            <a:endParaRPr sz="300"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63325" y="463050"/>
            <a:ext cx="5314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Learning Management Systems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Information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Instruction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Interaction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Assessment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-2390" r="2390" t="0"/>
          <a:stretch/>
        </p:blipFill>
        <p:spPr>
          <a:xfrm>
            <a:off x="2934675" y="1163400"/>
            <a:ext cx="5983925" cy="2681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700" y="3982552"/>
            <a:ext cx="651375" cy="10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63325" y="2404500"/>
            <a:ext cx="531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Tips and Tricks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Design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Interaction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Assessment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CANVAS Tips and Tricks DESIGN</a:t>
            </a:r>
            <a:endParaRPr sz="300"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77575" y="486875"/>
            <a:ext cx="3562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Module organization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Simple and clear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Course Resources module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Publisher integration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Copy previous course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Due dates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Publishing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Accessibility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3980202"/>
            <a:ext cx="651375" cy="10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13119" l="0" r="50391" t="0"/>
          <a:stretch/>
        </p:blipFill>
        <p:spPr>
          <a:xfrm>
            <a:off x="3874200" y="88850"/>
            <a:ext cx="5202221" cy="256233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b="64203" l="0" r="50000" t="0"/>
          <a:stretch/>
        </p:blipFill>
        <p:spPr>
          <a:xfrm>
            <a:off x="3534950" y="2027088"/>
            <a:ext cx="4572000" cy="920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b="37957" l="0" r="50391" t="0"/>
          <a:stretch/>
        </p:blipFill>
        <p:spPr>
          <a:xfrm>
            <a:off x="3344550" y="2707250"/>
            <a:ext cx="4536278" cy="1595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CANVAS Tips and Tricks INTERACTION</a:t>
            </a:r>
            <a:endParaRPr sz="300">
              <a:solidFill>
                <a:srgbClr val="FFFFFF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48050" y="271825"/>
            <a:ext cx="8386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Communicate expectations and establish routines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Regular and substantive interaction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ssignments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Quizzes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Discussions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Peer reviews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Conferences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Messages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Announcements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Videos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7866" l="1743" r="50757" t="7656"/>
          <a:stretch/>
        </p:blipFill>
        <p:spPr>
          <a:xfrm>
            <a:off x="2824350" y="1276900"/>
            <a:ext cx="6241622" cy="27524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7700" y="3980202"/>
            <a:ext cx="651375" cy="10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8017" l="6229" r="82218" t="11161"/>
          <a:stretch/>
        </p:blipFill>
        <p:spPr>
          <a:xfrm>
            <a:off x="6469600" y="212800"/>
            <a:ext cx="1871146" cy="368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CANVAS Tips and Tricks ASSESSMENT</a:t>
            </a:r>
            <a:endParaRPr sz="300">
              <a:solidFill>
                <a:srgbClr val="FFFFFF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56125" y="453125"/>
            <a:ext cx="7408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Timely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Rubrics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Quiz grade by question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Quiz analytics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Comments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General box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Quiz answer comments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Rubric comments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In-file comments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Caution with groups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Require notifications settings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3980202"/>
            <a:ext cx="651375" cy="10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51035" t="0"/>
          <a:stretch/>
        </p:blipFill>
        <p:spPr>
          <a:xfrm>
            <a:off x="5546925" y="61000"/>
            <a:ext cx="3323925" cy="3457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53876" r="0" t="0"/>
          <a:stretch/>
        </p:blipFill>
        <p:spPr>
          <a:xfrm>
            <a:off x="5299400" y="1838925"/>
            <a:ext cx="2654175" cy="2930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67708"/>
          <a:stretch/>
        </p:blipFill>
        <p:spPr>
          <a:xfrm>
            <a:off x="64150" y="3455217"/>
            <a:ext cx="8868950" cy="16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11700" y="1642675"/>
            <a:ext cx="5122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Don’t forget to do your s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ession evaluations!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15761" r="0" t="0"/>
          <a:stretch/>
        </p:blipFill>
        <p:spPr>
          <a:xfrm>
            <a:off x="3682150" y="160300"/>
            <a:ext cx="3052750" cy="1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1526" y="208025"/>
            <a:ext cx="1942149" cy="194214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